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handoutMasterIdLst>
    <p:handoutMasterId r:id="rId130"/>
  </p:handoutMasterIdLst>
  <p:sldIdLst>
    <p:sldId id="625" r:id="rId2"/>
    <p:sldId id="741" r:id="rId3"/>
    <p:sldId id="777" r:id="rId4"/>
    <p:sldId id="778" r:id="rId5"/>
    <p:sldId id="628" r:id="rId6"/>
    <p:sldId id="770" r:id="rId7"/>
    <p:sldId id="751" r:id="rId8"/>
    <p:sldId id="630" r:id="rId9"/>
    <p:sldId id="631" r:id="rId10"/>
    <p:sldId id="632" r:id="rId11"/>
    <p:sldId id="633" r:id="rId12"/>
    <p:sldId id="752" r:id="rId13"/>
    <p:sldId id="635" r:id="rId14"/>
    <p:sldId id="636" r:id="rId15"/>
    <p:sldId id="637" r:id="rId16"/>
    <p:sldId id="639" r:id="rId17"/>
    <p:sldId id="640" r:id="rId18"/>
    <p:sldId id="641" r:id="rId19"/>
    <p:sldId id="642" r:id="rId20"/>
    <p:sldId id="643" r:id="rId21"/>
    <p:sldId id="644" r:id="rId22"/>
    <p:sldId id="645" r:id="rId23"/>
    <p:sldId id="646" r:id="rId24"/>
    <p:sldId id="647" r:id="rId25"/>
    <p:sldId id="648" r:id="rId26"/>
    <p:sldId id="649" r:id="rId27"/>
    <p:sldId id="650" r:id="rId28"/>
    <p:sldId id="651" r:id="rId29"/>
    <p:sldId id="652" r:id="rId30"/>
    <p:sldId id="653" r:id="rId31"/>
    <p:sldId id="657" r:id="rId32"/>
    <p:sldId id="658" r:id="rId33"/>
    <p:sldId id="654" r:id="rId34"/>
    <p:sldId id="753" r:id="rId35"/>
    <p:sldId id="754" r:id="rId36"/>
    <p:sldId id="660" r:id="rId37"/>
    <p:sldId id="659" r:id="rId38"/>
    <p:sldId id="661" r:id="rId39"/>
    <p:sldId id="662" r:id="rId40"/>
    <p:sldId id="768" r:id="rId41"/>
    <p:sldId id="769" r:id="rId42"/>
    <p:sldId id="756" r:id="rId43"/>
    <p:sldId id="757" r:id="rId44"/>
    <p:sldId id="758" r:id="rId45"/>
    <p:sldId id="759" r:id="rId46"/>
    <p:sldId id="773" r:id="rId47"/>
    <p:sldId id="774" r:id="rId48"/>
    <p:sldId id="771" r:id="rId49"/>
    <p:sldId id="667" r:id="rId50"/>
    <p:sldId id="668" r:id="rId51"/>
    <p:sldId id="669" r:id="rId52"/>
    <p:sldId id="670" r:id="rId53"/>
    <p:sldId id="671" r:id="rId54"/>
    <p:sldId id="672" r:id="rId55"/>
    <p:sldId id="760" r:id="rId56"/>
    <p:sldId id="761" r:id="rId57"/>
    <p:sldId id="762" r:id="rId58"/>
    <p:sldId id="763" r:id="rId59"/>
    <p:sldId id="677" r:id="rId60"/>
    <p:sldId id="678" r:id="rId61"/>
    <p:sldId id="679" r:id="rId62"/>
    <p:sldId id="680" r:id="rId63"/>
    <p:sldId id="681" r:id="rId64"/>
    <p:sldId id="682" r:id="rId65"/>
    <p:sldId id="684" r:id="rId66"/>
    <p:sldId id="764" r:id="rId67"/>
    <p:sldId id="765" r:id="rId68"/>
    <p:sldId id="688" r:id="rId69"/>
    <p:sldId id="689" r:id="rId70"/>
    <p:sldId id="690" r:id="rId71"/>
    <p:sldId id="691" r:id="rId72"/>
    <p:sldId id="692" r:id="rId73"/>
    <p:sldId id="776" r:id="rId74"/>
    <p:sldId id="693" r:id="rId75"/>
    <p:sldId id="694" r:id="rId76"/>
    <p:sldId id="695" r:id="rId77"/>
    <p:sldId id="696" r:id="rId78"/>
    <p:sldId id="697" r:id="rId79"/>
    <p:sldId id="698" r:id="rId80"/>
    <p:sldId id="699" r:id="rId81"/>
    <p:sldId id="742" r:id="rId82"/>
    <p:sldId id="743" r:id="rId83"/>
    <p:sldId id="744" r:id="rId84"/>
    <p:sldId id="745" r:id="rId85"/>
    <p:sldId id="766" r:id="rId86"/>
    <p:sldId id="746" r:id="rId87"/>
    <p:sldId id="775" r:id="rId88"/>
    <p:sldId id="701" r:id="rId89"/>
    <p:sldId id="702" r:id="rId90"/>
    <p:sldId id="703" r:id="rId91"/>
    <p:sldId id="700" r:id="rId92"/>
    <p:sldId id="704" r:id="rId93"/>
    <p:sldId id="705" r:id="rId94"/>
    <p:sldId id="706" r:id="rId95"/>
    <p:sldId id="707" r:id="rId96"/>
    <p:sldId id="708" r:id="rId97"/>
    <p:sldId id="709" r:id="rId98"/>
    <p:sldId id="710" r:id="rId99"/>
    <p:sldId id="711" r:id="rId100"/>
    <p:sldId id="712" r:id="rId101"/>
    <p:sldId id="713" r:id="rId102"/>
    <p:sldId id="714" r:id="rId103"/>
    <p:sldId id="715" r:id="rId104"/>
    <p:sldId id="716" r:id="rId105"/>
    <p:sldId id="717" r:id="rId106"/>
    <p:sldId id="718" r:id="rId107"/>
    <p:sldId id="719" r:id="rId108"/>
    <p:sldId id="720" r:id="rId109"/>
    <p:sldId id="721" r:id="rId110"/>
    <p:sldId id="722" r:id="rId111"/>
    <p:sldId id="723" r:id="rId112"/>
    <p:sldId id="724" r:id="rId113"/>
    <p:sldId id="725" r:id="rId114"/>
    <p:sldId id="726" r:id="rId115"/>
    <p:sldId id="727" r:id="rId116"/>
    <p:sldId id="728" r:id="rId117"/>
    <p:sldId id="729" r:id="rId118"/>
    <p:sldId id="730" r:id="rId119"/>
    <p:sldId id="731" r:id="rId120"/>
    <p:sldId id="732" r:id="rId121"/>
    <p:sldId id="733" r:id="rId122"/>
    <p:sldId id="734" r:id="rId123"/>
    <p:sldId id="735" r:id="rId124"/>
    <p:sldId id="736" r:id="rId125"/>
    <p:sldId id="737" r:id="rId126"/>
    <p:sldId id="738" r:id="rId127"/>
    <p:sldId id="739" r:id="rId12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77" d="100"/>
          <a:sy n="77" d="100"/>
        </p:scale>
        <p:origin x="77" y="45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2276F6A2-E50B-49C5-A46E-175CDFED8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7024E-4888-42CB-9748-58F628222E12}"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7171" name="Rectangle 7">
            <a:extLst>
              <a:ext uri="{FF2B5EF4-FFF2-40B4-BE49-F238E27FC236}">
                <a16:creationId xmlns:a16="http://schemas.microsoft.com/office/drawing/2014/main" id="{9C4EB968-0EB1-4A9B-8D77-5146E89A18F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AB717BC-7693-4D8F-8B4A-FC613D71764D}"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7172" name="Rectangle 2">
            <a:extLst>
              <a:ext uri="{FF2B5EF4-FFF2-40B4-BE49-F238E27FC236}">
                <a16:creationId xmlns:a16="http://schemas.microsoft.com/office/drawing/2014/main" id="{3C37217F-320E-4EBB-9DF7-A9921FD522B0}"/>
              </a:ext>
            </a:extLst>
          </p:cNvPr>
          <p:cNvSpPr>
            <a:spLocks noGrp="1" noRot="1" noChangeAspect="1" noChangeArrowheads="1" noTextEdit="1"/>
          </p:cNvSpPr>
          <p:nvPr>
            <p:ph type="sldImg"/>
          </p:nvPr>
        </p:nvSpPr>
        <p:spPr>
          <a:xfrm>
            <a:off x="915988" y="744538"/>
            <a:ext cx="4965700" cy="3724275"/>
          </a:xfrm>
          <a:ln/>
        </p:spPr>
      </p:sp>
      <p:sp>
        <p:nvSpPr>
          <p:cNvPr id="7173" name="Rectangle 3">
            <a:extLst>
              <a:ext uri="{FF2B5EF4-FFF2-40B4-BE49-F238E27FC236}">
                <a16:creationId xmlns:a16="http://schemas.microsoft.com/office/drawing/2014/main" id="{88C64BAE-6838-4415-A505-7B3583DB6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14197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40086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53"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10</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10</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101</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13</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13</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14</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14</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15</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15</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16</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16</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1061610" y="2475924"/>
            <a:ext cx="6435715" cy="43497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17</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17</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18</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18</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19</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19</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番号プレースホルダ 1">
            <a:extLst>
              <a:ext uri="{FF2B5EF4-FFF2-40B4-BE49-F238E27FC236}">
                <a16:creationId xmlns:a16="http://schemas.microsoft.com/office/drawing/2014/main" id="{2AB9BE1F-6B4A-473E-B566-5D169DC021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7C1F300-389C-41C2-8B9F-6D9BF8150049}" type="slidenum">
              <a:rPr lang="en-US" altLang="ja-JP" sz="1400" smtClean="0"/>
              <a:pPr>
                <a:spcBef>
                  <a:spcPct val="0"/>
                </a:spcBef>
                <a:buFontTx/>
                <a:buNone/>
              </a:pPr>
              <a:t>2</a:t>
            </a:fld>
            <a:endParaRPr lang="en-US" altLang="ja-JP" sz="1400"/>
          </a:p>
        </p:txBody>
      </p:sp>
      <p:sp>
        <p:nvSpPr>
          <p:cNvPr id="6147" name="スライド番号プレースホルダ 3">
            <a:extLst>
              <a:ext uri="{FF2B5EF4-FFF2-40B4-BE49-F238E27FC236}">
                <a16:creationId xmlns:a16="http://schemas.microsoft.com/office/drawing/2014/main" id="{C72AB012-0506-4F18-839E-2B9657A9FCA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864AF5D-89B8-4CAE-A8BC-30158EF1270E}" type="slidenum">
              <a:rPr lang="en-US" altLang="ja-JP" sz="1400"/>
              <a:pPr algn="r" eaLnBrk="1" hangingPunct="1">
                <a:spcBef>
                  <a:spcPct val="0"/>
                </a:spcBef>
                <a:buFontTx/>
                <a:buNone/>
              </a:pPr>
              <a:t>2</a:t>
            </a:fld>
            <a:endParaRPr lang="en-US" altLang="ja-JP" sz="1400"/>
          </a:p>
        </p:txBody>
      </p:sp>
      <p:sp>
        <p:nvSpPr>
          <p:cNvPr id="6148" name="Rectangle 2">
            <a:extLst>
              <a:ext uri="{FF2B5EF4-FFF2-40B4-BE49-F238E27FC236}">
                <a16:creationId xmlns:a16="http://schemas.microsoft.com/office/drawing/2014/main" id="{EB33353A-85FD-441B-AB0D-C2926DCF4AEA}"/>
              </a:ext>
            </a:extLst>
          </p:cNvPr>
          <p:cNvSpPr>
            <a:spLocks noGrp="1" noChangeArrowheads="1"/>
          </p:cNvSpPr>
          <p:nvPr>
            <p:ph type="body" idx="4294967295"/>
          </p:nvPr>
        </p:nvSpPr>
        <p:spPr>
          <a:xfrm>
            <a:off x="457200" y="1223963"/>
            <a:ext cx="7915275" cy="584858"/>
          </a:xfrm>
        </p:spPr>
        <p:txBody>
          <a:bodyPr/>
          <a:lstStyle/>
          <a:p>
            <a:pPr eaLnBrk="1" hangingPunct="1">
              <a:lnSpc>
                <a:spcPct val="80000"/>
              </a:lnSpc>
            </a:pPr>
            <a:r>
              <a:rPr lang="en-US" altLang="zh-TW" sz="2800" dirty="0">
                <a:solidFill>
                  <a:srgbClr val="FF0000"/>
                </a:solidFill>
              </a:rPr>
              <a:t>RTM_Tutorial.zip</a:t>
            </a:r>
            <a:r>
              <a:rPr lang="ja-JP" altLang="en-US" sz="2800" dirty="0">
                <a:solidFill>
                  <a:srgbClr val="5F5F5F"/>
                </a:solidFill>
              </a:rPr>
              <a:t>をダウンロードして展開する</a:t>
            </a:r>
            <a:endParaRPr lang="en-US" altLang="zh-TW" sz="2800" dirty="0">
              <a:solidFill>
                <a:srgbClr val="5F5F5F"/>
              </a:solidFill>
            </a:endParaRPr>
          </a:p>
          <a:p>
            <a:pPr lvl="1" eaLnBrk="1" hangingPunct="1">
              <a:lnSpc>
                <a:spcPct val="80000"/>
              </a:lnSpc>
            </a:pPr>
            <a:r>
              <a:rPr lang="en-US" altLang="zh-TW" sz="2000" dirty="0">
                <a:solidFill>
                  <a:srgbClr val="5F5F5F"/>
                </a:solidFill>
              </a:rPr>
              <a:t>https://github.com/OpenRTM/RTM_Tutorial/releases/download/online_0.1/RTM_Tutorial.zip</a:t>
            </a:r>
          </a:p>
        </p:txBody>
      </p:sp>
      <p:sp>
        <p:nvSpPr>
          <p:cNvPr id="6149" name="Rectangle 11">
            <a:extLst>
              <a:ext uri="{FF2B5EF4-FFF2-40B4-BE49-F238E27FC236}">
                <a16:creationId xmlns:a16="http://schemas.microsoft.com/office/drawing/2014/main" id="{47298C0D-7908-4E9B-950D-F21B2674B4CF}"/>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6" name="Rectangle 2">
            <a:extLst>
              <a:ext uri="{FF2B5EF4-FFF2-40B4-BE49-F238E27FC236}">
                <a16:creationId xmlns:a16="http://schemas.microsoft.com/office/drawing/2014/main" id="{8BA1CF1C-8B1A-47D4-8181-23D57EF755DA}"/>
              </a:ext>
            </a:extLst>
          </p:cNvPr>
          <p:cNvSpPr txBox="1">
            <a:spLocks noChangeArrowheads="1"/>
          </p:cNvSpPr>
          <p:nvPr/>
        </p:nvSpPr>
        <p:spPr bwMode="auto">
          <a:xfrm>
            <a:off x="431540" y="2438891"/>
            <a:ext cx="7915275" cy="373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000" kern="0" dirty="0">
                <a:solidFill>
                  <a:srgbClr val="5F5F5F"/>
                </a:solidFill>
              </a:rPr>
              <a:t>展開した</a:t>
            </a:r>
            <a:r>
              <a:rPr lang="en-US" altLang="zh-TW" sz="2000" dirty="0">
                <a:solidFill>
                  <a:srgbClr val="5F5F5F"/>
                </a:solidFill>
              </a:rPr>
              <a:t>RTM_Tutorial.zip</a:t>
            </a:r>
            <a:r>
              <a:rPr lang="ja-JP" altLang="en-US" sz="2000" dirty="0">
                <a:solidFill>
                  <a:srgbClr val="5F5F5F"/>
                </a:solidFill>
              </a:rPr>
              <a:t>の中身</a:t>
            </a:r>
            <a:endParaRPr lang="en-US" altLang="ja-JP" sz="2000" kern="0" dirty="0">
              <a:solidFill>
                <a:srgbClr val="5F5F5F"/>
              </a:solidFill>
            </a:endParaRPr>
          </a:p>
          <a:p>
            <a:pPr lvl="1" eaLnBrk="1" hangingPunct="1">
              <a:lnSpc>
                <a:spcPct val="80000"/>
              </a:lnSpc>
            </a:pPr>
            <a:r>
              <a:rPr lang="en-US" altLang="ja-JP" sz="2000" kern="0" dirty="0">
                <a:solidFill>
                  <a:srgbClr val="5F5F5F"/>
                </a:solidFill>
              </a:rPr>
              <a:t>ppt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部スライド</a:t>
            </a:r>
            <a:endParaRPr lang="en-US" altLang="ja-JP" sz="1600" kern="0" dirty="0">
              <a:solidFill>
                <a:srgbClr val="5F5F5F"/>
              </a:solidFill>
            </a:endParaRPr>
          </a:p>
          <a:p>
            <a:pPr lvl="2" eaLnBrk="1" hangingPunct="1">
              <a:lnSpc>
                <a:spcPct val="80000"/>
              </a:lnSpc>
            </a:pPr>
            <a:r>
              <a:rPr lang="en-US" altLang="zh-TW" sz="1600" kern="0" dirty="0">
                <a:solidFill>
                  <a:srgbClr val="5F5F5F"/>
                </a:solidFill>
              </a:rPr>
              <a:t>RTM</a:t>
            </a:r>
            <a:r>
              <a:rPr lang="ja-JP" altLang="en-US" sz="1600" kern="0" dirty="0">
                <a:solidFill>
                  <a:srgbClr val="5F5F5F"/>
                </a:solidFill>
              </a:rPr>
              <a:t>講習会</a:t>
            </a:r>
            <a:r>
              <a:rPr lang="en-US" altLang="ja-JP" sz="1600" kern="0" dirty="0">
                <a:solidFill>
                  <a:srgbClr val="5F5F5F"/>
                </a:solidFill>
              </a:rPr>
              <a:t>_2</a:t>
            </a:r>
            <a:r>
              <a:rPr lang="ja-JP" altLang="en-US" sz="1600" kern="0" dirty="0">
                <a:solidFill>
                  <a:srgbClr val="5F5F5F"/>
                </a:solidFill>
              </a:rPr>
              <a:t>部</a:t>
            </a:r>
            <a:r>
              <a:rPr lang="en-US" altLang="ja-JP" sz="1600" kern="0" dirty="0">
                <a:solidFill>
                  <a:srgbClr val="5F5F5F"/>
                </a:solidFill>
              </a:rPr>
              <a:t>_</a:t>
            </a:r>
            <a:r>
              <a:rPr lang="en-US" altLang="zh-TW" sz="1600" kern="0" dirty="0">
                <a:solidFill>
                  <a:srgbClr val="5F5F5F"/>
                </a:solidFill>
              </a:rPr>
              <a:t>online.pdf</a:t>
            </a:r>
          </a:p>
          <a:p>
            <a:pPr lvl="1" eaLnBrk="1" hangingPunct="1">
              <a:lnSpc>
                <a:spcPct val="80000"/>
              </a:lnSpc>
            </a:pPr>
            <a:r>
              <a:rPr lang="en-US" altLang="zh-TW" sz="2000" kern="0" dirty="0">
                <a:solidFill>
                  <a:srgbClr val="5F5F5F"/>
                </a:solidFill>
              </a:rPr>
              <a:t>WEB</a:t>
            </a:r>
            <a:r>
              <a:rPr lang="ja-JP" altLang="en-US" sz="2000" kern="0" dirty="0">
                <a:solidFill>
                  <a:srgbClr val="5F5F5F"/>
                </a:solidFill>
              </a:rPr>
              <a:t>ページ</a:t>
            </a:r>
            <a:r>
              <a:rPr lang="en-US" altLang="ja-JP" sz="2000" kern="0" dirty="0">
                <a:solidFill>
                  <a:srgbClr val="5F5F5F"/>
                </a:solidFill>
              </a:rPr>
              <a:t>(</a:t>
            </a:r>
            <a:r>
              <a:rPr lang="ja-JP" altLang="en-US" sz="2000" kern="0" dirty="0">
                <a:solidFill>
                  <a:srgbClr val="5F5F5F"/>
                </a:solidFill>
              </a:rPr>
              <a:t>手順を記載したページ</a:t>
            </a:r>
            <a:r>
              <a:rPr lang="en-US" altLang="ja-JP" sz="2000" kern="0" dirty="0">
                <a:solidFill>
                  <a:srgbClr val="5F5F5F"/>
                </a:solidFill>
              </a:rPr>
              <a:t>)</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Windows)</a:t>
            </a:r>
          </a:p>
          <a:p>
            <a:pPr lvl="2" eaLnBrk="1" hangingPunct="1">
              <a:lnSpc>
                <a:spcPct val="80000"/>
              </a:lnSpc>
            </a:pPr>
            <a:r>
              <a:rPr lang="ja-JP" altLang="en-US" sz="1600" kern="0" dirty="0">
                <a:solidFill>
                  <a:srgbClr val="5F5F5F"/>
                </a:solidFill>
              </a:rPr>
              <a:t>第</a:t>
            </a:r>
            <a:r>
              <a:rPr lang="en-US" altLang="ja-JP" sz="1600" kern="0" dirty="0">
                <a:solidFill>
                  <a:srgbClr val="5F5F5F"/>
                </a:solidFill>
              </a:rPr>
              <a:t>2</a:t>
            </a:r>
            <a:r>
              <a:rPr lang="ja-JP" altLang="en-US" sz="1600" kern="0" dirty="0">
                <a:solidFill>
                  <a:srgbClr val="5F5F5F"/>
                </a:solidFill>
              </a:rPr>
              <a:t>部</a:t>
            </a:r>
            <a:r>
              <a:rPr lang="en-US" altLang="ja-JP" sz="1600" kern="0" dirty="0">
                <a:solidFill>
                  <a:srgbClr val="5F5F5F"/>
                </a:solidFill>
              </a:rPr>
              <a:t>(</a:t>
            </a:r>
            <a:r>
              <a:rPr lang="en-US" altLang="zh-TW" sz="1600" kern="0" dirty="0">
                <a:solidFill>
                  <a:srgbClr val="5F5F5F"/>
                </a:solidFill>
              </a:rPr>
              <a:t>Ubuntu)</a:t>
            </a:r>
          </a:p>
          <a:p>
            <a:pPr lvl="1" eaLnBrk="1" hangingPunct="1">
              <a:lnSpc>
                <a:spcPct val="80000"/>
              </a:lnSpc>
            </a:pPr>
            <a:r>
              <a:rPr lang="en-US" altLang="ja-JP" sz="2000" kern="0" dirty="0">
                <a:solidFill>
                  <a:srgbClr val="5F5F5F"/>
                </a:solidFill>
              </a:rPr>
              <a:t>Installer(OpenRTM-aist-1.2.1</a:t>
            </a:r>
            <a:r>
              <a:rPr lang="ja-JP" altLang="en-US" sz="2000" kern="0" dirty="0">
                <a:solidFill>
                  <a:srgbClr val="5F5F5F"/>
                </a:solidFill>
              </a:rPr>
              <a:t>版 </a:t>
            </a:r>
            <a:r>
              <a:rPr lang="en-US" altLang="ja-JP" sz="2000" kern="0" dirty="0">
                <a:solidFill>
                  <a:srgbClr val="5F5F5F"/>
                </a:solidFill>
              </a:rPr>
              <a:t>Windows</a:t>
            </a:r>
            <a:r>
              <a:rPr lang="ja-JP" altLang="en-US" sz="2000" kern="0" dirty="0">
                <a:solidFill>
                  <a:srgbClr val="5F5F5F"/>
                </a:solidFill>
              </a:rPr>
              <a:t>用インストーラ</a:t>
            </a:r>
            <a:r>
              <a:rPr lang="en-US" altLang="ja-JP" sz="2000" kern="0" dirty="0">
                <a:solidFill>
                  <a:srgbClr val="5F5F5F"/>
                </a:solidFill>
              </a:rPr>
              <a:t>)</a:t>
            </a:r>
          </a:p>
          <a:p>
            <a:pPr lvl="2" eaLnBrk="1" hangingPunct="1">
              <a:lnSpc>
                <a:spcPct val="80000"/>
              </a:lnSpc>
            </a:pPr>
            <a:r>
              <a:rPr lang="en-US" altLang="ja-JP" sz="1600" kern="0" dirty="0">
                <a:solidFill>
                  <a:srgbClr val="5F5F5F"/>
                </a:solidFill>
              </a:rPr>
              <a:t>OpenRTM-aist</a:t>
            </a:r>
            <a:r>
              <a:rPr lang="ja-JP" altLang="en-US" sz="1600" kern="0" dirty="0">
                <a:solidFill>
                  <a:srgbClr val="5F5F5F"/>
                </a:solidFill>
              </a:rPr>
              <a:t>のインストールに問題があった場合に使用してください</a:t>
            </a:r>
            <a:endParaRPr lang="en-US" altLang="ja-JP" sz="1600" kern="0" dirty="0">
              <a:solidFill>
                <a:srgbClr val="5F5F5F"/>
              </a:solidFill>
            </a:endParaRPr>
          </a:p>
          <a:p>
            <a:pPr lvl="1" eaLnBrk="1" hangingPunct="1">
              <a:lnSpc>
                <a:spcPct val="80000"/>
              </a:lnSpc>
            </a:pPr>
            <a:r>
              <a:rPr lang="en-US" altLang="ja-JP" sz="2000" kern="0" dirty="0">
                <a:solidFill>
                  <a:srgbClr val="5F5F5F"/>
                </a:solidFill>
              </a:rPr>
              <a:t>script</a:t>
            </a:r>
          </a:p>
          <a:p>
            <a:pPr lvl="2" eaLnBrk="1" hangingPunct="1">
              <a:lnSpc>
                <a:spcPct val="80000"/>
              </a:lnSpc>
            </a:pPr>
            <a:r>
              <a:rPr lang="ja-JP" altLang="en-US" sz="1600" kern="0" dirty="0">
                <a:solidFill>
                  <a:srgbClr val="5F5F5F"/>
                </a:solidFill>
              </a:rPr>
              <a:t>この講習で使うシミュレータのインストールスクリプト</a:t>
            </a:r>
            <a:r>
              <a:rPr lang="en-US" altLang="ja-JP" sz="1600" kern="0" dirty="0">
                <a:solidFill>
                  <a:srgbClr val="5F5F5F"/>
                </a:solidFill>
              </a:rPr>
              <a:t>(Ubuntu</a:t>
            </a:r>
            <a:r>
              <a:rPr lang="ja-JP" altLang="en-US" sz="1600" kern="0" dirty="0">
                <a:solidFill>
                  <a:srgbClr val="5F5F5F"/>
                </a:solidFill>
              </a:rPr>
              <a:t>用</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EXE</a:t>
            </a:r>
          </a:p>
          <a:p>
            <a:pPr lvl="2" eaLnBrk="1" hangingPunct="1">
              <a:lnSpc>
                <a:spcPct val="80000"/>
              </a:lnSpc>
            </a:pPr>
            <a:r>
              <a:rPr lang="en-US" altLang="ja-JP" sz="1600" kern="0" dirty="0">
                <a:solidFill>
                  <a:srgbClr val="5F5F5F"/>
                </a:solidFill>
              </a:rPr>
              <a:t>RaspberryPiMouseSimulatorComp.exe(</a:t>
            </a:r>
            <a:r>
              <a:rPr lang="ja-JP" altLang="en-US" sz="1600" kern="0" dirty="0">
                <a:solidFill>
                  <a:srgbClr val="5F5F5F"/>
                </a:solidFill>
              </a:rPr>
              <a:t>シミュレータ</a:t>
            </a:r>
            <a:r>
              <a:rPr lang="en-US" altLang="ja-JP" sz="1600" kern="0" dirty="0">
                <a:solidFill>
                  <a:srgbClr val="5F5F5F"/>
                </a:solidFill>
              </a:rPr>
              <a:t>)</a:t>
            </a:r>
          </a:p>
          <a:p>
            <a:pPr lvl="1" eaLnBrk="1" hangingPunct="1">
              <a:lnSpc>
                <a:spcPct val="80000"/>
              </a:lnSpc>
            </a:pPr>
            <a:r>
              <a:rPr lang="en-US" altLang="ja-JP" sz="2000" kern="0" dirty="0">
                <a:solidFill>
                  <a:srgbClr val="5F5F5F"/>
                </a:solidFill>
              </a:rPr>
              <a:t>sample</a:t>
            </a:r>
          </a:p>
          <a:p>
            <a:pPr lvl="2" eaLnBrk="1" hangingPunct="1">
              <a:lnSpc>
                <a:spcPct val="80000"/>
              </a:lnSpc>
            </a:pPr>
            <a:r>
              <a:rPr lang="en-US" altLang="ja-JP" sz="1600" kern="0" dirty="0" err="1">
                <a:solidFill>
                  <a:srgbClr val="5F5F5F"/>
                </a:solidFill>
              </a:rPr>
              <a:t>RobotController</a:t>
            </a:r>
            <a:r>
              <a:rPr lang="en-US" altLang="ja-JP" sz="1600" kern="0" dirty="0">
                <a:solidFill>
                  <a:srgbClr val="5F5F5F"/>
                </a:solidFill>
              </a:rPr>
              <a:t>(</a:t>
            </a:r>
            <a:r>
              <a:rPr lang="ja-JP" altLang="en-US" sz="1600" kern="0" dirty="0">
                <a:solidFill>
                  <a:srgbClr val="5F5F5F"/>
                </a:solidFill>
              </a:rPr>
              <a:t>本実習で作成するコンポーネントの見本</a:t>
            </a:r>
            <a:r>
              <a:rPr lang="en-US" altLang="ja-JP" sz="1600" kern="0" dirty="0">
                <a:solidFill>
                  <a:srgbClr val="5F5F5F"/>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21</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21</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22</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22</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2003082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36</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36</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37</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38</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38</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39</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39</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質問の手順</a:t>
            </a:r>
            <a:endParaRPr lang="en-US" altLang="ja-JP" dirty="0">
              <a:solidFill>
                <a:srgbClr val="5F5F5F"/>
              </a:solidFill>
            </a:endParaRP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のチャットで質問する</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Zoom</a:t>
            </a:r>
            <a:r>
              <a:rPr lang="ja-JP" altLang="en-US" sz="1800" dirty="0">
                <a:solidFill>
                  <a:schemeClr val="tx1"/>
                </a:solidFill>
              </a:rPr>
              <a:t>グループチャット</a:t>
            </a:r>
            <a:r>
              <a:rPr kumimoji="1" lang="ja-JP" altLang="en-US" sz="1800" dirty="0">
                <a:solidFill>
                  <a:schemeClr val="tx1"/>
                </a:solidFill>
              </a:rPr>
              <a:t>の画面を表示する</a:t>
            </a: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457199" y="4244702"/>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400" kern="0" dirty="0">
                <a:solidFill>
                  <a:srgbClr val="5F5F5F"/>
                </a:solidFill>
              </a:rPr>
              <a:t>チャットで解決しなかった場合は個別対応</a:t>
            </a:r>
            <a:endParaRPr lang="en-US" altLang="ja-JP" sz="900" kern="0" dirty="0">
              <a:solidFill>
                <a:srgbClr val="5F5F5F"/>
              </a:solidFill>
            </a:endParaRPr>
          </a:p>
        </p:txBody>
      </p:sp>
    </p:spTree>
    <p:extLst>
      <p:ext uri="{BB962C8B-B14F-4D97-AF65-F5344CB8AC3E}">
        <p14:creationId xmlns:p14="http://schemas.microsoft.com/office/powerpoint/2010/main" val="2288282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42</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42</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43</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43</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44</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44</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47</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47</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49</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49</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50</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50</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51</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51</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52</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52</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53</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53</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54</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54</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55</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55</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56</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56</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57</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57</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58</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58</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59</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59</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6</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6</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60</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61</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61</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62</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62</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63</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63</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64</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64</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66</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66</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67</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67</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7</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7</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72</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73</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73</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8</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9</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9</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91</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37190</TotalTime>
  <Words>10990</Words>
  <Application>Microsoft Office PowerPoint</Application>
  <PresentationFormat>画面に合わせる (4:3)</PresentationFormat>
  <Paragraphs>1795</Paragraphs>
  <Slides>127</Slides>
  <Notes>122</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127</vt:i4>
      </vt:variant>
    </vt:vector>
  </HeadingPairs>
  <TitlesOfParts>
    <vt:vector size="131" baseType="lpstr">
      <vt:lpstr>ＭＳ Ｐゴシック</vt:lpstr>
      <vt:lpstr>Arial</vt:lpstr>
      <vt:lpstr>aist-1e</vt:lpstr>
      <vt:lpstr>Corel DESIGNER</vt:lpstr>
      <vt:lpstr>第2部 RTコンポーネント作成入門 </vt:lpstr>
      <vt:lpstr>資料</vt:lpstr>
      <vt:lpstr>進捗の確認</vt:lpstr>
      <vt:lpstr>質問の手順</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1276</cp:revision>
  <cp:lastPrinted>2019-07-10T23:29:21Z</cp:lastPrinted>
  <dcterms:created xsi:type="dcterms:W3CDTF">2005-10-20T13:06:43Z</dcterms:created>
  <dcterms:modified xsi:type="dcterms:W3CDTF">2020-05-26T12:48:45Z</dcterms:modified>
</cp:coreProperties>
</file>